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4" r:id="rId3"/>
    <p:sldId id="266" r:id="rId4"/>
    <p:sldId id="268" r:id="rId5"/>
    <p:sldId id="265" r:id="rId6"/>
    <p:sldId id="269" r:id="rId7"/>
    <p:sldId id="261" r:id="rId8"/>
    <p:sldId id="262" r:id="rId9"/>
    <p:sldId id="259" r:id="rId10"/>
    <p:sldId id="267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77" autoAdjust="0"/>
    <p:restoredTop sz="94638" autoAdjust="0"/>
  </p:normalViewPr>
  <p:slideViewPr>
    <p:cSldViewPr>
      <p:cViewPr>
        <p:scale>
          <a:sx n="125" d="100"/>
          <a:sy n="125" d="100"/>
        </p:scale>
        <p:origin x="-1982" y="-165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C1ACA-6F52-48AE-A1A0-6B70D83123D6}" type="datetimeFigureOut">
              <a:rPr lang="en-GB" smtClean="0"/>
              <a:t>10/11/2018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23EC0-B3B9-488F-98C5-E011FE0DF0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0962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C1ACA-6F52-48AE-A1A0-6B70D83123D6}" type="datetimeFigureOut">
              <a:rPr lang="en-GB" smtClean="0"/>
              <a:t>10/11/2018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23EC0-B3B9-488F-98C5-E011FE0DF0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63696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C1ACA-6F52-48AE-A1A0-6B70D83123D6}" type="datetimeFigureOut">
              <a:rPr lang="en-GB" smtClean="0"/>
              <a:t>10/11/2018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23EC0-B3B9-488F-98C5-E011FE0DF0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2566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C1ACA-6F52-48AE-A1A0-6B70D83123D6}" type="datetimeFigureOut">
              <a:rPr lang="en-GB" smtClean="0"/>
              <a:t>10/11/2018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23EC0-B3B9-488F-98C5-E011FE0DF0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5861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C1ACA-6F52-48AE-A1A0-6B70D83123D6}" type="datetimeFigureOut">
              <a:rPr lang="en-GB" smtClean="0"/>
              <a:t>10/11/2018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23EC0-B3B9-488F-98C5-E011FE0DF0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91353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C1ACA-6F52-48AE-A1A0-6B70D83123D6}" type="datetimeFigureOut">
              <a:rPr lang="en-GB" smtClean="0"/>
              <a:t>10/11/2018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23EC0-B3B9-488F-98C5-E011FE0DF0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39849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C1ACA-6F52-48AE-A1A0-6B70D83123D6}" type="datetimeFigureOut">
              <a:rPr lang="en-GB" smtClean="0"/>
              <a:t>10/11/2018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23EC0-B3B9-488F-98C5-E011FE0DF0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4026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C1ACA-6F52-48AE-A1A0-6B70D83123D6}" type="datetimeFigureOut">
              <a:rPr lang="en-GB" smtClean="0"/>
              <a:t>10/11/2018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23EC0-B3B9-488F-98C5-E011FE0DF0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1763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C1ACA-6F52-48AE-A1A0-6B70D83123D6}" type="datetimeFigureOut">
              <a:rPr lang="en-GB" smtClean="0"/>
              <a:t>10/11/2018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23EC0-B3B9-488F-98C5-E011FE0DF0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242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C1ACA-6F52-48AE-A1A0-6B70D83123D6}" type="datetimeFigureOut">
              <a:rPr lang="en-GB" smtClean="0"/>
              <a:t>10/11/2018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23EC0-B3B9-488F-98C5-E011FE0DF0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3730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C1ACA-6F52-48AE-A1A0-6B70D83123D6}" type="datetimeFigureOut">
              <a:rPr lang="en-GB" smtClean="0"/>
              <a:t>10/11/2018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23EC0-B3B9-488F-98C5-E011FE0DF0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0267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C1ACA-6F52-48AE-A1A0-6B70D83123D6}" type="datetimeFigureOut">
              <a:rPr lang="en-GB" smtClean="0"/>
              <a:t>10/11/2018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523EC0-B3B9-488F-98C5-E011FE0DF0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06231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560" y="548680"/>
            <a:ext cx="7772400" cy="2475706"/>
          </a:xfrm>
        </p:spPr>
        <p:txBody>
          <a:bodyPr>
            <a:normAutofit/>
          </a:bodyPr>
          <a:lstStyle/>
          <a:p>
            <a:r>
              <a:rPr lang="en-A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Four Boys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Ishmael 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Isaac</a:t>
            </a:r>
            <a:b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Esau 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Jacob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3648" y="3140968"/>
            <a:ext cx="6400800" cy="1752600"/>
          </a:xfrm>
        </p:spPr>
        <p:txBody>
          <a:bodyPr>
            <a:normAutofit/>
          </a:bodyPr>
          <a:lstStyle/>
          <a:p>
            <a:r>
              <a:rPr lang="en-A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AU" sz="5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Covenant Man</a:t>
            </a:r>
            <a:endParaRPr lang="en-GB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933056"/>
            <a:ext cx="5544616" cy="2627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08348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Bringing it to a </a:t>
            </a:r>
            <a:r>
              <a:rPr lang="en-US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close</a:t>
            </a:r>
            <a:endParaRPr lang="en-GB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Let 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 be like the </a:t>
            </a: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Godly men 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women of </a:t>
            </a: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faith</a:t>
            </a:r>
          </a:p>
          <a:p>
            <a:pPr marL="0" indent="0">
              <a:buNone/>
            </a:pPr>
            <a:endParaRPr lang="en-A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Covenant 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People who </a:t>
            </a: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pursue 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God by </a:t>
            </a: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faith</a:t>
            </a:r>
            <a:b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A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Longing 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the </a:t>
            </a: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Covenant promises 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God to be </a:t>
            </a: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fulfilled.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A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AU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Selah</a:t>
            </a:r>
            <a:endParaRPr lang="en-GB" b="1" i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08374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Ishmael </a:t>
            </a:r>
            <a:r>
              <a:rPr lang="en-US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&amp; Isaac </a:t>
            </a:r>
            <a:r>
              <a:rPr lang="en-US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Genesis </a:t>
            </a:r>
            <a:r>
              <a:rPr lang="en-US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25:9-10</a:t>
            </a:r>
            <a:endParaRPr lang="en-GB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Promises to Ishmael</a:t>
            </a:r>
            <a:endParaRPr lang="en-GB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A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Genesis 17:20 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A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for Ishmael, I have heard you; behold; I will bless him, and will make him fruitful and will multiply him exceedingly. He shall become the father of twelve princes, and I will make him a great nation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.”</a:t>
            </a:r>
            <a:r>
              <a:rPr lang="en-A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Promises to Isaac </a:t>
            </a:r>
            <a:endParaRPr lang="en-GB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A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Genesis 17:21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A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But My covenant I will establish with Isaac, whom Sarah will bear to you at this season next year</a:t>
            </a: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.”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16176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is </a:t>
            </a:r>
            <a:r>
              <a:rPr lang="en-A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Jacob </a:t>
            </a:r>
            <a:r>
              <a:rPr lang="en-A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Genesis </a:t>
            </a:r>
            <a:r>
              <a:rPr lang="en-A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25:27</a:t>
            </a:r>
            <a:endParaRPr lang="en-GB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9512" y="1196752"/>
            <a:ext cx="8784976" cy="5472608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x-none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ASV</a:t>
            </a:r>
            <a:r>
              <a:rPr lang="en-A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&amp; ESV</a:t>
            </a:r>
            <a:r>
              <a:rPr lang="x-none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Jacob </a:t>
            </a:r>
            <a:r>
              <a:rPr lang="x-none">
                <a:latin typeface="Times New Roman" panose="02020603050405020304" pitchFamily="18" charset="0"/>
                <a:cs typeface="Times New Roman" panose="02020603050405020304" pitchFamily="18" charset="0"/>
              </a:rPr>
              <a:t>was a</a:t>
            </a:r>
            <a:r>
              <a:rPr lang="x-none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quiet</a:t>
            </a:r>
            <a:r>
              <a:rPr lang="x-none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>
                <a:latin typeface="Times New Roman" panose="02020603050405020304" pitchFamily="18" charset="0"/>
                <a:cs typeface="Times New Roman" panose="02020603050405020304" pitchFamily="18" charset="0"/>
              </a:rPr>
              <a:t>man, dwelling in tents.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x-none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A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literal Trans.</a:t>
            </a:r>
            <a:r>
              <a:rPr lang="x-none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x-none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Jacob </a:t>
            </a:r>
            <a:r>
              <a:rPr lang="x-none" i="1"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x-none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x-none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simple</a:t>
            </a:r>
            <a:r>
              <a:rPr lang="x-none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>
                <a:latin typeface="Times New Roman" panose="02020603050405020304" pitchFamily="18" charset="0"/>
                <a:cs typeface="Times New Roman" panose="02020603050405020304" pitchFamily="18" charset="0"/>
              </a:rPr>
              <a:t>man, living in tents</a:t>
            </a:r>
            <a:r>
              <a:rPr lang="x-none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x-none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A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KJV; </a:t>
            </a:r>
            <a:r>
              <a:rPr lang="x-none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DRB</a:t>
            </a:r>
            <a:r>
              <a:rPr lang="en-A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&amp; Young</a:t>
            </a:r>
            <a:r>
              <a:rPr lang="x-none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Jacob</a:t>
            </a:r>
            <a:r>
              <a:rPr lang="x-none">
                <a:latin typeface="Times New Roman" panose="02020603050405020304" pitchFamily="18" charset="0"/>
                <a:cs typeface="Times New Roman" panose="02020603050405020304" pitchFamily="18" charset="0"/>
              </a:rPr>
              <a:t>, a </a:t>
            </a:r>
            <a:r>
              <a:rPr lang="x-none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plain</a:t>
            </a:r>
            <a:r>
              <a:rPr lang="x-none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>
                <a:latin typeface="Times New Roman" panose="02020603050405020304" pitchFamily="18" charset="0"/>
                <a:cs typeface="Times New Roman" panose="02020603050405020304" pitchFamily="18" charset="0"/>
              </a:rPr>
              <a:t>man, dwelt in tents.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A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NASB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x-none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Jacob </a:t>
            </a:r>
            <a:r>
              <a:rPr lang="x-none" i="1"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x-none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AU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peaceful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man living in tents</a:t>
            </a: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lvl="0" indent="0">
              <a:buNone/>
            </a:pPr>
            <a:endParaRPr lang="en-GB" sz="36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r">
              <a:spcBef>
                <a:spcPts val="0"/>
              </a:spcBef>
              <a:buNone/>
            </a:pPr>
            <a:r>
              <a:rPr lang="he-IL" sz="4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וְיַעֲקֹב֙ </a:t>
            </a:r>
            <a:r>
              <a:rPr lang="he-IL" sz="4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אִ֣ישׁ</a:t>
            </a:r>
            <a:r>
              <a:rPr lang="he-IL" sz="4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he-IL" sz="4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תָּ֔ם</a:t>
            </a:r>
            <a:r>
              <a:rPr lang="he-IL" sz="4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he-IL" sz="4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יֹשֵׁ֖ב </a:t>
            </a:r>
            <a:r>
              <a:rPr lang="he-IL" sz="4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אֹהָלִֽים</a:t>
            </a:r>
            <a:r>
              <a:rPr lang="he-IL" sz="4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׃</a:t>
            </a:r>
            <a:r>
              <a:rPr lang="en-AU" sz="4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….</a:t>
            </a:r>
          </a:p>
          <a:p>
            <a:pPr marL="0" indent="0">
              <a:spcBef>
                <a:spcPts val="0"/>
              </a:spcBef>
              <a:buNone/>
            </a:pPr>
            <a:endParaRPr lang="en-AU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A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A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PC</a:t>
            </a:r>
            <a:r>
              <a:rPr lang="en-A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And </a:t>
            </a:r>
            <a:r>
              <a:rPr lang="x-none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Jacob </a:t>
            </a:r>
            <a:r>
              <a:rPr lang="x-none" sz="3200">
                <a:latin typeface="Times New Roman" panose="02020603050405020304" pitchFamily="18" charset="0"/>
                <a:cs typeface="Times New Roman" panose="02020603050405020304" pitchFamily="18" charset="0"/>
              </a:rPr>
              <a:t>was </a:t>
            </a:r>
            <a:r>
              <a:rPr lang="x-none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A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 </a:t>
            </a:r>
            <a:r>
              <a:rPr lang="en-AU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perfect</a:t>
            </a:r>
            <a:r>
              <a:rPr lang="en-A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 </a:t>
            </a:r>
            <a:r>
              <a:rPr lang="en-AU" sz="32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sitting</a:t>
            </a:r>
            <a:r>
              <a:rPr lang="en-A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in </a:t>
            </a:r>
            <a:r>
              <a:rPr lang="en-A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tents</a:t>
            </a:r>
            <a:r>
              <a:rPr lang="en-A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A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66704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normAutofit/>
          </a:bodyPr>
          <a:lstStyle/>
          <a:p>
            <a:r>
              <a:rPr lang="en-A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word </a:t>
            </a:r>
            <a:r>
              <a:rPr lang="he-IL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תּם </a:t>
            </a:r>
            <a:r>
              <a:rPr lang="en-A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tam in </a:t>
            </a:r>
            <a:r>
              <a:rPr lang="en-A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Bible</a:t>
            </a:r>
            <a:endParaRPr lang="en-GB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7504" y="1268760"/>
            <a:ext cx="4392488" cy="5760640"/>
          </a:xfrm>
        </p:spPr>
        <p:txBody>
          <a:bodyPr>
            <a:normAutofit fontScale="85000" lnSpcReduction="20000"/>
          </a:bodyPr>
          <a:lstStyle/>
          <a:p>
            <a:pPr marL="0" lvl="0" indent="0">
              <a:buNone/>
            </a:pPr>
            <a:r>
              <a:rPr lang="en-A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Genesis </a:t>
            </a:r>
            <a:r>
              <a:rPr lang="en-A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25:27 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 Jacob was a </a:t>
            </a:r>
            <a:r>
              <a:rPr lang="en-A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plain</a:t>
            </a:r>
            <a:r>
              <a:rPr lang="en-A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man,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en-A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Job 1:1 </a:t>
            </a: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A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Job</a:t>
            </a: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 was </a:t>
            </a:r>
            <a:r>
              <a:rPr lang="en-A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perfect</a:t>
            </a:r>
            <a:r>
              <a:rPr lang="en-A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AU" u="sng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upright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and one that feared God,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en-A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Job 1:8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[</a:t>
            </a:r>
            <a:r>
              <a:rPr lang="en-A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Job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perfect</a:t>
            </a:r>
            <a:r>
              <a:rPr lang="en-A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AU" u="sng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upright</a:t>
            </a:r>
            <a:endParaRPr lang="en-GB" u="sng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en-A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Job 2:3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a </a:t>
            </a:r>
            <a:r>
              <a:rPr lang="en-A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perfect</a:t>
            </a:r>
            <a:r>
              <a:rPr lang="en-A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AU" u="sng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upright</a:t>
            </a: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en-A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Job 8:20 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A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perfect</a:t>
            </a:r>
            <a:r>
              <a:rPr lang="en-A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en-A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Job 9:20 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am </a:t>
            </a:r>
            <a:r>
              <a:rPr lang="en-A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perfect</a:t>
            </a:r>
            <a:endParaRPr lang="en-GB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en-A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Job 9:21 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Though I were </a:t>
            </a:r>
            <a:r>
              <a:rPr lang="en-A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perfect</a:t>
            </a:r>
            <a:endParaRPr lang="en-GB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en-A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Job 9:22 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destroys the </a:t>
            </a:r>
            <a:r>
              <a:rPr lang="en-A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perfect</a:t>
            </a:r>
          </a:p>
          <a:p>
            <a:pPr marL="0" lvl="0" indent="0">
              <a:buNone/>
            </a:pPr>
            <a:endParaRPr lang="en-A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God is speaking about Job</a:t>
            </a: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4008" y="1124744"/>
            <a:ext cx="4388296" cy="5688632"/>
          </a:xfrm>
        </p:spPr>
        <p:txBody>
          <a:bodyPr>
            <a:normAutofit fontScale="85000" lnSpcReduction="20000"/>
          </a:bodyPr>
          <a:lstStyle/>
          <a:p>
            <a:pPr marL="0" lvl="0" indent="0">
              <a:buNone/>
            </a:pP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Psalm 37:37 Mark the </a:t>
            </a:r>
            <a:r>
              <a:rPr lang="en-A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perfect</a:t>
            </a:r>
            <a:r>
              <a:rPr lang="en-A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man, and behold the </a:t>
            </a:r>
            <a:r>
              <a:rPr lang="en-AU" u="sng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upright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Psalm 64:4 (5) at the </a:t>
            </a:r>
            <a:r>
              <a:rPr lang="en-A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perfect</a:t>
            </a:r>
            <a:endParaRPr lang="en-GB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Proverbs 29:10 The bloodthirsty hate the </a:t>
            </a:r>
            <a:r>
              <a:rPr lang="en-AU" b="1" u="sng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upright</a:t>
            </a:r>
          </a:p>
          <a:p>
            <a:pPr marL="0" lvl="0" indent="0">
              <a:buNone/>
            </a:pPr>
            <a:endParaRPr lang="en-GB" u="sng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Song of Songs 5:2 </a:t>
            </a: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..my 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sister, my love, my dove, my </a:t>
            </a:r>
            <a:r>
              <a:rPr lang="en-A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undefiled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Song of Songs 6:9 My dove, my </a:t>
            </a:r>
            <a:r>
              <a:rPr lang="en-A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undefiled</a:t>
            </a:r>
            <a:r>
              <a:rPr lang="en-A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but one</a:t>
            </a: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GB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A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A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A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GB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Targum Gen 25:27</a:t>
            </a:r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he-I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גְבַר </a:t>
            </a:r>
            <a:r>
              <a:rPr lang="he-IL" dirty="0">
                <a:latin typeface="Times New Roman" panose="02020603050405020304" pitchFamily="18" charset="0"/>
                <a:cs typeface="Times New Roman" panose="02020603050405020304" pitchFamily="18" charset="0"/>
              </a:rPr>
              <a:t>שְלִים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A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 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peace.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91865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Esau and Jacob Genesis </a:t>
            </a:r>
            <a:r>
              <a:rPr lang="en-US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25:19-</a:t>
            </a:r>
            <a:endParaRPr lang="en-GB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8531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Promises to Esau </a:t>
            </a:r>
            <a:endParaRPr lang="en-US" b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Genesis 27:34–40</a:t>
            </a:r>
            <a:endParaRPr lang="en-GB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Obadiah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1:8–21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Malachi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1:2-3 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Romans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9:13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Hebrews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11:20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Hebrews </a:t>
            </a: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12:15–17</a:t>
            </a:r>
            <a:endParaRPr lang="en-A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283968" y="1484784"/>
            <a:ext cx="4608512" cy="51845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Promises to </a:t>
            </a:r>
            <a:r>
              <a:rPr lang="en-US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Jacob</a:t>
            </a:r>
            <a:endParaRPr lang="en-US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GB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Genesis 35:9-12</a:t>
            </a:r>
          </a:p>
          <a:p>
            <a:pPr marL="0" indent="0">
              <a:buNone/>
            </a:pP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Jeremiah </a:t>
            </a:r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31:3-5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Romans 11:26</a:t>
            </a:r>
          </a:p>
          <a:p>
            <a:pPr marL="0" indent="0">
              <a:buNone/>
            </a:pPr>
            <a:endParaRPr lang="en-A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Genesis </a:t>
            </a: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32:25-30 Name Change to: one who strives with God: Israel</a:t>
            </a:r>
            <a:endParaRPr lang="en-A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God is called by Jacob’s name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6090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God </a:t>
            </a:r>
            <a:r>
              <a:rPr lang="en-A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called by </a:t>
            </a:r>
            <a:r>
              <a:rPr lang="en-AU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Jacob’s </a:t>
            </a:r>
            <a:r>
              <a:rPr lang="en-AU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name</a:t>
            </a:r>
            <a:endParaRPr lang="en-GB" i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9512" y="1340768"/>
            <a:ext cx="4316288" cy="532859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A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AU" sz="2500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God of Jacob</a:t>
            </a:r>
            <a:r>
              <a:rPr lang="en-A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pPr marL="0" indent="0">
              <a:buNone/>
            </a:pPr>
            <a:r>
              <a:rPr lang="en-AU" sz="25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times in the Bible</a:t>
            </a:r>
            <a:endParaRPr lang="en-AU" sz="2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A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Exodus 3:6 </a:t>
            </a:r>
            <a:r>
              <a:rPr lang="en-A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A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 </a:t>
            </a:r>
            <a:r>
              <a:rPr lang="en-A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said, </a:t>
            </a:r>
            <a:r>
              <a:rPr lang="en-A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“I Am </a:t>
            </a:r>
            <a:r>
              <a:rPr lang="en-A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God of your father, the God of Abraham, the God of Isaac, and </a:t>
            </a:r>
            <a:r>
              <a:rPr lang="en-AU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AU" sz="25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God of Jacob</a:t>
            </a:r>
            <a:r>
              <a:rPr lang="en-A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.”</a:t>
            </a:r>
            <a:endParaRPr lang="en-A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AU" sz="2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AU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Exodus</a:t>
            </a:r>
            <a:r>
              <a:rPr lang="en-A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AU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Samuel</a:t>
            </a:r>
            <a:r>
              <a:rPr lang="en-A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AU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Psalms</a:t>
            </a:r>
            <a:r>
              <a:rPr lang="en-A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AU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Isaiah</a:t>
            </a:r>
            <a:r>
              <a:rPr lang="en-A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AU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Micah</a:t>
            </a:r>
            <a:r>
              <a:rPr lang="en-A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AU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Matthew</a:t>
            </a:r>
            <a:r>
              <a:rPr lang="en-A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AU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Mark</a:t>
            </a:r>
            <a:r>
              <a:rPr lang="en-A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AU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Luke</a:t>
            </a:r>
            <a:r>
              <a:rPr lang="en-A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AU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Acts</a:t>
            </a:r>
            <a:r>
              <a:rPr lang="en-A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A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27984" y="1268760"/>
            <a:ext cx="4464496" cy="525658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A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AU" sz="2600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God of Israel</a:t>
            </a:r>
            <a:r>
              <a:rPr lang="en-A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pPr marL="0" indent="0">
              <a:buNone/>
            </a:pPr>
            <a:r>
              <a:rPr lang="en-AU" sz="26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Over 200 times in the Bible</a:t>
            </a:r>
          </a:p>
          <a:p>
            <a:pPr marL="0" indent="0">
              <a:buNone/>
            </a:pPr>
            <a:r>
              <a:rPr lang="en-A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Chronicles 17:24.. ‘The </a:t>
            </a:r>
            <a:r>
              <a:rPr lang="en-A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LORD of hosts, the </a:t>
            </a:r>
            <a:r>
              <a:rPr lang="en-AU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God of Israel</a:t>
            </a:r>
            <a:r>
              <a:rPr lang="en-A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is </a:t>
            </a:r>
            <a:r>
              <a:rPr lang="en-AU" sz="2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Israel’s </a:t>
            </a:r>
            <a:r>
              <a:rPr lang="en-AU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God</a:t>
            </a:r>
            <a:r>
              <a:rPr lang="en-A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,’ ….. </a:t>
            </a:r>
            <a:endParaRPr lang="en-A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A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A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Exodus</a:t>
            </a:r>
            <a:r>
              <a:rPr lang="en-A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A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Numbers</a:t>
            </a:r>
            <a:r>
              <a:rPr lang="en-A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A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Joshua</a:t>
            </a:r>
            <a:r>
              <a:rPr lang="en-A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A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Judges</a:t>
            </a:r>
            <a:r>
              <a:rPr lang="en-A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A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Ruth</a:t>
            </a:r>
            <a:r>
              <a:rPr lang="en-A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A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A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&amp; 2 Samuel</a:t>
            </a:r>
            <a:r>
              <a:rPr lang="en-A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 </a:t>
            </a:r>
            <a:r>
              <a:rPr lang="en-A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&amp; 2 Kings</a:t>
            </a:r>
            <a:r>
              <a:rPr lang="en-A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A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&amp; 2 Chronicles; Ezra</a:t>
            </a:r>
            <a:r>
              <a:rPr lang="en-A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A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Psalms</a:t>
            </a:r>
            <a:r>
              <a:rPr lang="en-A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A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Isaiah</a:t>
            </a:r>
            <a:r>
              <a:rPr lang="en-A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A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Jeremiah</a:t>
            </a:r>
            <a:r>
              <a:rPr lang="en-A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A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Zephaniah</a:t>
            </a:r>
            <a:r>
              <a:rPr lang="en-A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A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Malachi</a:t>
            </a:r>
            <a:r>
              <a:rPr lang="en-A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A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Matthew</a:t>
            </a:r>
            <a:r>
              <a:rPr lang="en-A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A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Luke</a:t>
            </a:r>
            <a:r>
              <a:rPr lang="en-A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A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4355976" y="1556792"/>
            <a:ext cx="72008" cy="49685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18464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plain bowl of red lentils campfi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43002" y="-1142998"/>
            <a:ext cx="6857999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AU" sz="8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Birthright</a:t>
            </a:r>
            <a:endParaRPr lang="en-GB" sz="8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23528" y="52292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8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Bowl of Lentils</a:t>
            </a:r>
            <a:endParaRPr lang="en-GB" sz="8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8844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many wives did Esau have</a:t>
            </a:r>
            <a:endParaRPr lang="en-GB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/>
          <p:cNvSpPr txBox="1">
            <a:spLocks noGrp="1"/>
          </p:cNvSpPr>
          <p:nvPr>
            <p:ph idx="1"/>
          </p:nvPr>
        </p:nvSpPr>
        <p:spPr>
          <a:xfrm>
            <a:off x="251520" y="1600200"/>
            <a:ext cx="8640960" cy="5213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	Judith daughter of Beeri the </a:t>
            </a:r>
            <a:r>
              <a:rPr lang="en-A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Hittite</a:t>
            </a: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	26:34</a:t>
            </a:r>
          </a:p>
          <a:p>
            <a:pPr marL="0" indent="0">
              <a:buNone/>
            </a:pP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	Basemath daughter of Elon the </a:t>
            </a:r>
            <a:r>
              <a:rPr lang="en-A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Hittite</a:t>
            </a: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26:34</a:t>
            </a:r>
          </a:p>
          <a:p>
            <a:pPr marL="0" indent="0">
              <a:buNone/>
            </a:pP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	Mahalath daughter of Ishmael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28:9</a:t>
            </a:r>
          </a:p>
          <a:p>
            <a:pPr marL="0" indent="0">
              <a:buNone/>
            </a:pP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	Adah daughter of Elon the </a:t>
            </a:r>
            <a:r>
              <a:rPr lang="en-A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Hittite</a:t>
            </a: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36:2</a:t>
            </a:r>
          </a:p>
          <a:p>
            <a:pPr marL="0" indent="0">
              <a:buNone/>
            </a:pP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	Oholibamah daughter of Anah </a:t>
            </a:r>
            <a:r>
              <a:rPr lang="en-A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Hivite</a:t>
            </a: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36:2</a:t>
            </a:r>
          </a:p>
          <a:p>
            <a:pPr marL="0" indent="0">
              <a:buNone/>
            </a:pP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	</a:t>
            </a: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Basemath </a:t>
            </a: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daughter of Ishmael 		 </a:t>
            </a: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36:3</a:t>
            </a:r>
          </a:p>
          <a:p>
            <a:pPr marL="0" indent="0">
              <a:buNone/>
            </a:pPr>
            <a:endParaRPr lang="en-AU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A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 least six…. </a:t>
            </a:r>
            <a:br>
              <a:rPr lang="en-A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A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 least four from amongst the Canaanites…</a:t>
            </a:r>
            <a:endParaRPr lang="en-AU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998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496944" cy="637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5776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1136</TotalTime>
  <Words>484</Words>
  <Application>Microsoft Office PowerPoint</Application>
  <PresentationFormat>On-screen Show (4:3)</PresentationFormat>
  <Paragraphs>84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Four Boys:  Ishmael and Isaac Esau and Jacob</vt:lpstr>
      <vt:lpstr>Ishmael &amp; Isaac Genesis 25:9-10</vt:lpstr>
      <vt:lpstr>What is Jacob Genesis 25:27</vt:lpstr>
      <vt:lpstr>The word תּם - tam in Bible</vt:lpstr>
      <vt:lpstr>Esau and Jacob Genesis 25:19-</vt:lpstr>
      <vt:lpstr>God is called by Jacob’s name</vt:lpstr>
      <vt:lpstr>Birthright</vt:lpstr>
      <vt:lpstr>How many wives did Esau have</vt:lpstr>
      <vt:lpstr>PowerPoint Presentation</vt:lpstr>
      <vt:lpstr>Bringing it to a close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Paul Cohen</dc:creator>
  <cp:lastModifiedBy>Paul Cohen</cp:lastModifiedBy>
  <cp:revision>72</cp:revision>
  <dcterms:created xsi:type="dcterms:W3CDTF">2018-11-07T06:23:26Z</dcterms:created>
  <dcterms:modified xsi:type="dcterms:W3CDTF">2018-11-09T20:42:14Z</dcterms:modified>
</cp:coreProperties>
</file>