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98" y="-13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364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872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40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41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273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835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030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118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501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788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39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3B86B-0A26-4840-91AF-D0748AABE0C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408AE-C223-4D2B-8A01-540D54A6F3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74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ritchadashahah.com.au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tchadashah.com.au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24" y="5167543"/>
            <a:ext cx="2588820" cy="1684709"/>
          </a:xfrm>
          <a:prstGeom prst="rect">
            <a:avLst/>
          </a:prstGeom>
        </p:spPr>
      </p:pic>
      <p:pic>
        <p:nvPicPr>
          <p:cNvPr id="1026" name="Picture 2" descr="Image result for â«Metzora - ×Ö°Ö¼×¦Ö¹×¨Ö¸×¢â¬â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404" y="980728"/>
            <a:ext cx="4248472" cy="393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Metzora</a:t>
            </a:r>
            <a:r>
              <a:rPr lang="en-GB" b="0" i="1" dirty="0" smtClean="0"/>
              <a:t> - </a:t>
            </a:r>
            <a:r>
              <a:rPr lang="he-IL" b="0" dirty="0"/>
              <a:t>מְּצֹרָע </a:t>
            </a:r>
            <a:r>
              <a:rPr lang="en-GB" b="0" i="1" dirty="0"/>
              <a:t> </a:t>
            </a:r>
            <a:endParaRPr lang="en-GB" dirty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65104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law of leprosy Leviticus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13:1‑14:57</a:t>
            </a:r>
            <a:endParaRPr lang="en-A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6165303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Paul Cohen Messianic Bible Teacher at Brit Chadashah</a:t>
            </a:r>
            <a:b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www.BritChadashahah.com.au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660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 Parallels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84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Yom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Kippur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sacrifice Leviticus 16</a:t>
            </a:r>
          </a:p>
          <a:p>
            <a:pPr marL="0" indent="0">
              <a:buNone/>
            </a:pP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Atoning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Sacrifice</a:t>
            </a:r>
            <a:endParaRPr lang="en-A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Red Heifer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Numbers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Personal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Ritual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Cleansing</a:t>
            </a:r>
            <a:endParaRPr lang="en-GB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Ordination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priesthood Exodus 29:20 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Personal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Commissioning to 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witness</a:t>
            </a:r>
          </a:p>
          <a:p>
            <a:pPr marL="0" indent="0">
              <a:buNone/>
            </a:pP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GB" sz="3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Restoration </a:t>
            </a:r>
            <a:r>
              <a:rPr lang="en-GB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GB" sz="3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 &amp; Community </a:t>
            </a:r>
          </a:p>
          <a:p>
            <a:pPr marL="400050" lvl="1" indent="0">
              <a:buNone/>
            </a:pPr>
            <a:r>
              <a:rPr lang="en-GB" sz="3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Commissioning to declare the praises of the LORD!</a:t>
            </a:r>
            <a:endParaRPr lang="en-GB" sz="30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933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8051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A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 us online</a:t>
            </a:r>
            <a:endParaRPr lang="en-GB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4"/>
          <p:cNvSpPr txBox="1">
            <a:spLocks/>
          </p:cNvSpPr>
          <p:nvPr/>
        </p:nvSpPr>
        <p:spPr>
          <a:xfrm>
            <a:off x="395536" y="5805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www.BritChadashah.com.au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315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people were smitten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God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leprosy.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lvl="0" indent="-742950" hangingPunct="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Miriam the prophetess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 of Moses in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Numbers 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12:9‑15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 hangingPunct="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Gehazi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servant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Elisha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Kings 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5:25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 hangingPunct="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Uzziah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AU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a.k.a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Azariah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 Kings 15:5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Chronicles 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26:16‑21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206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AU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‘in 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dead </a:t>
            </a:r>
            <a:r>
              <a:rPr lang="en-AU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persons’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7972452" cy="5256584"/>
          </a:xfrm>
        </p:spPr>
        <p:txBody>
          <a:bodyPr>
            <a:normAutofit/>
          </a:bodyPr>
          <a:lstStyle/>
          <a:p>
            <a:pPr marL="1588" indent="0">
              <a:buNone/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Leviticus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13:46 “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shall live alone; </a:t>
            </a:r>
            <a:endParaRPr lang="en-AU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r>
              <a:rPr lang="en-AU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he 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live </a:t>
            </a:r>
            <a:r>
              <a:rPr lang="en-A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outside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camp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GB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endParaRPr lang="en-A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endParaRPr lang="en-A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for the lepers, he suffered them </a:t>
            </a:r>
            <a:r>
              <a:rPr lang="en-AU" b="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to come into the city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all, nor to live with any others,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if they were </a:t>
            </a:r>
            <a:r>
              <a:rPr lang="en-A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effect dead persons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GB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>
              <a:buNone/>
            </a:pP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b="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Josephus; Antiquities of the Jews </a:t>
            </a:r>
            <a:r>
              <a:rPr lang="en-GB" b="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3.11.3</a:t>
            </a: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A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229" y="2564904"/>
            <a:ext cx="2962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93" y="2564903"/>
            <a:ext cx="3106291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" y="2568331"/>
            <a:ext cx="3089147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30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latin typeface="Times New Roman" panose="02020603050405020304" pitchFamily="18" charset="0"/>
                <a:cs typeface="+mj-cs"/>
              </a:rPr>
              <a:t>The </a:t>
            </a:r>
            <a:r>
              <a:rPr lang="en-AU" i="1" dirty="0" smtClean="0">
                <a:latin typeface="Times New Roman" panose="02020603050405020304" pitchFamily="18" charset="0"/>
                <a:cs typeface="+mj-cs"/>
              </a:rPr>
              <a:t>Four Chambers </a:t>
            </a:r>
            <a:r>
              <a:rPr lang="en-AU" dirty="0" smtClean="0">
                <a:latin typeface="Times New Roman" panose="02020603050405020304" pitchFamily="18" charset="0"/>
                <a:cs typeface="+mj-cs"/>
              </a:rPr>
              <a:t>of the Temple</a:t>
            </a:r>
            <a:endParaRPr lang="en-GB" dirty="0">
              <a:latin typeface="Times New Roman" panose="02020603050405020304" pitchFamily="18" charset="0"/>
              <a:cs typeface="+mj-cs"/>
            </a:endParaRPr>
          </a:p>
        </p:txBody>
      </p:sp>
      <p:pic>
        <p:nvPicPr>
          <p:cNvPr id="4" name="Picture 3" descr="Women's courtyard and its chamber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969852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16016" y="1340768"/>
            <a:ext cx="41764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chamber, the lepers gathered with their offerings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guilt, sin and burnt-offerings) on the eighth day of their purification process before they brought their offerings in the Court.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A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Yoma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30a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-b)</a:t>
            </a:r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A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room is 40 cubits by </a:t>
            </a:r>
            <a:r>
              <a:rPr lang="en-A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cubits (approx. 20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20 meters). With inside a small </a:t>
            </a:r>
            <a:r>
              <a:rPr lang="en-A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mikveh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(immersion pool with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running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water. (Mishnah </a:t>
            </a:r>
            <a:r>
              <a:rPr lang="en-A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Negaim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14.8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892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80512" cy="56096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798270" y="4857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endParaRPr lang="en-GB" sz="32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83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Nazirite</a:t>
            </a:r>
            <a:endParaRPr lang="en-GB" sz="32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7590" y="627322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</a:t>
            </a:r>
            <a:endParaRPr lang="en-GB" sz="32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62732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Leper</a:t>
            </a:r>
            <a:endParaRPr lang="en-GB" sz="32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115616" y="522745"/>
            <a:ext cx="288032" cy="17541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59832" y="550534"/>
            <a:ext cx="144016" cy="14383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835696" y="5229200"/>
            <a:ext cx="72008" cy="12241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3959932" y="4869160"/>
            <a:ext cx="108012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436096" y="6239053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Image Credit</a:t>
            </a:r>
            <a:r>
              <a:rPr lang="en-GB" dirty="0" smtClean="0"/>
              <a:t>: © Roger Liebi </a:t>
            </a:r>
          </a:p>
          <a:p>
            <a:pPr algn="r"/>
            <a:r>
              <a:rPr lang="en-GB" dirty="0" smtClean="0"/>
              <a:t>in </a:t>
            </a:r>
            <a:r>
              <a:rPr lang="en-GB" i="1" dirty="0" smtClean="0"/>
              <a:t>Messiah in the Temple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68000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spiritual significance of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leprosy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Rabbis identify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tzara’at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punishment, </a:t>
            </a:r>
            <a:endParaRPr lang="en-A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he-IL" b="0" dirty="0" smtClean="0">
                <a:cs typeface="+mj-cs"/>
              </a:rPr>
              <a:t>לשון </a:t>
            </a:r>
            <a:r>
              <a:rPr lang="he-IL" b="0" dirty="0">
                <a:cs typeface="+mj-cs"/>
              </a:rPr>
              <a:t>הרע </a:t>
            </a:r>
            <a:r>
              <a:rPr lang="en-AU" b="0" dirty="0" smtClean="0">
                <a:cs typeface="+mj-cs"/>
              </a:rPr>
              <a:t>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lashon </a:t>
            </a:r>
            <a:r>
              <a:rPr lang="en-AU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hara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evil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speech.</a:t>
            </a:r>
            <a:endParaRPr lang="en-A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A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b="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Creation</a:t>
            </a:r>
          </a:p>
          <a:p>
            <a:pPr marL="0" indent="0">
              <a:buNone/>
            </a:pP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b="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Revelation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(Law and the Prophets)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23528" y="3068960"/>
            <a:ext cx="87129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116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spiritual significance of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leprosy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Bible identify </a:t>
            </a:r>
            <a:r>
              <a:rPr lang="en-A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tzara’at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unishment, </a:t>
            </a:r>
            <a:r>
              <a:rPr lang="en-AU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sin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(including</a:t>
            </a:r>
            <a:r>
              <a:rPr lang="he-IL" b="0" dirty="0" smtClean="0">
                <a:cs typeface="+mj-cs"/>
              </a:rPr>
              <a:t>לשון </a:t>
            </a:r>
            <a:r>
              <a:rPr lang="he-IL" b="0" dirty="0">
                <a:cs typeface="+mj-cs"/>
              </a:rPr>
              <a:t>הרע </a:t>
            </a:r>
            <a:r>
              <a:rPr lang="en-AU" b="0" dirty="0" smtClean="0">
                <a:cs typeface="+mj-cs"/>
              </a:rPr>
              <a:t>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AU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lashon </a:t>
            </a:r>
            <a:r>
              <a:rPr lang="en-AU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hara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evil speech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A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 are powerful: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Creation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(God said..)</a:t>
            </a:r>
            <a:endParaRPr lang="en-A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Revelation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(The Word of the Lord came to..)</a:t>
            </a:r>
            <a:endParaRPr lang="en-A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Redemption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(In the beginning was the Word..)</a:t>
            </a:r>
          </a:p>
        </p:txBody>
      </p:sp>
    </p:spTree>
    <p:extLst>
      <p:ext uri="{BB962C8B-B14F-4D97-AF65-F5344CB8AC3E}">
        <p14:creationId xmlns:p14="http://schemas.microsoft.com/office/powerpoint/2010/main" val="2197978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healing of the ten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lepers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Healing of lepers</a:t>
            </a:r>
          </a:p>
          <a:p>
            <a:pPr marL="0" indent="0">
              <a:buNone/>
            </a:pP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Matthew </a:t>
            </a:r>
            <a:r>
              <a:rPr lang="en-GB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8:1-4; 11:5; Mark 1:40-45; </a:t>
            </a:r>
            <a:endParaRPr lang="en-GB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Luke </a:t>
            </a:r>
            <a:r>
              <a:rPr lang="en-GB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5:12-16; </a:t>
            </a: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7:22</a:t>
            </a:r>
          </a:p>
          <a:p>
            <a:pPr marL="0" indent="0">
              <a:buNone/>
            </a:pPr>
            <a:endParaRPr lang="en-GB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Healing of Ten Lepers</a:t>
            </a:r>
            <a:endParaRPr lang="en-AU" b="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Luke 17:11-19</a:t>
            </a:r>
          </a:p>
        </p:txBody>
      </p:sp>
    </p:spTree>
    <p:extLst>
      <p:ext uri="{BB962C8B-B14F-4D97-AF65-F5344CB8AC3E}">
        <p14:creationId xmlns:p14="http://schemas.microsoft.com/office/powerpoint/2010/main" val="692224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hyssop scarlet cedar wo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639"/>
            <a:ext cx="3670548" cy="285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4" y="1340768"/>
            <a:ext cx="8229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Leviticus 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14:4-7</a:t>
            </a: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scarlet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wool </a:t>
            </a: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Isaiah 1:18</a:t>
            </a:r>
            <a:r>
              <a:rPr lang="en-GB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hyssop </a:t>
            </a:r>
            <a:r>
              <a:rPr lang="en-A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Psalm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51:7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 Isaiah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1:18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cedar wood 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Ezekiel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17:22</a:t>
            </a:r>
            <a:r>
              <a:rPr lang="en-A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GB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Matthew 10:29-31</a:t>
            </a:r>
            <a:endParaRPr lang="en-GB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381328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Credit: Julia O'Gara;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Aspergillum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described in 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Leviticus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”;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2011; Public Domain </a:t>
            </a:r>
          </a:p>
        </p:txBody>
      </p:sp>
    </p:spTree>
    <p:extLst>
      <p:ext uri="{BB962C8B-B14F-4D97-AF65-F5344CB8AC3E}">
        <p14:creationId xmlns:p14="http://schemas.microsoft.com/office/powerpoint/2010/main" val="307359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232</Words>
  <Application>Microsoft Office PowerPoint</Application>
  <PresentationFormat>On-screen Show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Metzora - מְּצֹרָע  </vt:lpstr>
      <vt:lpstr>Three people were smitten  by God with leprosy. </vt:lpstr>
      <vt:lpstr>Outside - ‘in effect dead persons’</vt:lpstr>
      <vt:lpstr>The Four Chambers of the Temple</vt:lpstr>
      <vt:lpstr>PowerPoint Presentation</vt:lpstr>
      <vt:lpstr>The spiritual significance of leprosy</vt:lpstr>
      <vt:lpstr>The spiritual significance of leprosy</vt:lpstr>
      <vt:lpstr>The healing of the ten lepers</vt:lpstr>
      <vt:lpstr>Birds</vt:lpstr>
      <vt:lpstr>Interesting Parallels</vt:lpstr>
      <vt:lpstr>Join us online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Metzora - מְּצֹרָע</dc:title>
  <dc:creator>Paul Cohen</dc:creator>
  <cp:lastModifiedBy>Paul Cohen</cp:lastModifiedBy>
  <cp:revision>25</cp:revision>
  <dcterms:created xsi:type="dcterms:W3CDTF">2019-04-12T02:20:05Z</dcterms:created>
  <dcterms:modified xsi:type="dcterms:W3CDTF">2019-04-16T10:52:22Z</dcterms:modified>
</cp:coreProperties>
</file>