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77" autoAdjust="0"/>
    <p:restoredTop sz="94638" autoAdjust="0"/>
  </p:normalViewPr>
  <p:slideViewPr>
    <p:cSldViewPr>
      <p:cViewPr varScale="1">
        <p:scale>
          <a:sx n="113" d="100"/>
          <a:sy n="113" d="100"/>
        </p:scale>
        <p:origin x="-48" y="-3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D26C3-F7BE-4908-BFFD-F842E4A8B744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51352-66E2-4B77-A244-E810857FE7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7538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D26C3-F7BE-4908-BFFD-F842E4A8B744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51352-66E2-4B77-A244-E810857FE7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188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D26C3-F7BE-4908-BFFD-F842E4A8B744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51352-66E2-4B77-A244-E810857FE7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4360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D26C3-F7BE-4908-BFFD-F842E4A8B744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51352-66E2-4B77-A244-E810857FE7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8634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D26C3-F7BE-4908-BFFD-F842E4A8B744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51352-66E2-4B77-A244-E810857FE7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1696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D26C3-F7BE-4908-BFFD-F842E4A8B744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51352-66E2-4B77-A244-E810857FE7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9803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D26C3-F7BE-4908-BFFD-F842E4A8B744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51352-66E2-4B77-A244-E810857FE7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2639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D26C3-F7BE-4908-BFFD-F842E4A8B744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51352-66E2-4B77-A244-E810857FE7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124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D26C3-F7BE-4908-BFFD-F842E4A8B744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51352-66E2-4B77-A244-E810857FE7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0982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D26C3-F7BE-4908-BFFD-F842E4A8B744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51352-66E2-4B77-A244-E810857FE7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021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D26C3-F7BE-4908-BFFD-F842E4A8B744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51352-66E2-4B77-A244-E810857FE7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8744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5D26C3-F7BE-4908-BFFD-F842E4A8B744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51352-66E2-4B77-A244-E810857FE7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372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csydney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5381"/>
            <a:ext cx="9073008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72400" cy="1470025"/>
          </a:xfrm>
        </p:spPr>
        <p:txBody>
          <a:bodyPr>
            <a:normAutofit/>
          </a:bodyPr>
          <a:lstStyle/>
          <a:p>
            <a:r>
              <a:rPr lang="en-A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Acharei Mot – </a:t>
            </a:r>
            <a:r>
              <a:rPr lang="en-A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A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A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After </a:t>
            </a:r>
            <a:r>
              <a:rPr lang="en-A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Death of </a:t>
            </a:r>
            <a:r>
              <a:rPr lang="en-GB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…..</a:t>
            </a:r>
            <a:endParaRPr lang="en-GB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4509120"/>
            <a:ext cx="6400800" cy="1752600"/>
          </a:xfrm>
        </p:spPr>
        <p:txBody>
          <a:bodyPr/>
          <a:lstStyle/>
          <a:p>
            <a:r>
              <a:rPr lang="en-A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Leviticus </a:t>
            </a:r>
            <a:r>
              <a:rPr lang="en-A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16:1-2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7624" y="5805264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Messianic sermon by Paul Cohen at Brit Chadashah - </a:t>
            </a:r>
            <a:r>
              <a:rPr lang="en-A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www.BCSydney.com</a:t>
            </a:r>
            <a:r>
              <a:rPr lang="en-A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658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Acharei Mot – After the Death of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Leviticus 16:1-2 “</a:t>
            </a:r>
            <a:r>
              <a:rPr lang="en-AU" i="1" dirty="0"/>
              <a:t>The LORD spoke to Moses after the death of the two sons of Aaron, when they drew near before the LORD and </a:t>
            </a:r>
            <a:r>
              <a:rPr lang="en-AU" i="1" dirty="0" smtClean="0"/>
              <a:t>died</a:t>
            </a:r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218959"/>
            <a:ext cx="5472608" cy="32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5778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132856"/>
            <a:ext cx="5263113" cy="461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Acharei Mot – After the Death of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…..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Death of the Man of God </a:t>
            </a:r>
            <a:endParaRPr lang="en-A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Kings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13:23‑32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481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Acharei Mot – After the Death of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…..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Death of Ananias </a:t>
            </a: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Sapphira </a:t>
            </a:r>
            <a:endParaRPr lang="en-A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Acts </a:t>
            </a: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5:1-11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68960"/>
            <a:ext cx="448627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89399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Results of all this …. 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Recognition of </a:t>
            </a: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Holiness of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God</a:t>
            </a:r>
            <a:endParaRPr lang="en-A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A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purity of the body of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believers </a:t>
            </a:r>
            <a:r>
              <a:rPr lang="en-AU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preserved</a:t>
            </a:r>
          </a:p>
          <a:p>
            <a:pPr marL="0" indent="0">
              <a:buNone/>
            </a:pPr>
            <a:endParaRPr lang="en-A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These death produced </a:t>
            </a:r>
            <a:r>
              <a:rPr lang="en-A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Godly fear</a:t>
            </a:r>
            <a:endParaRPr lang="en-GB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375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Lessons to be learned from this…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God is still Holy</a:t>
            </a:r>
          </a:p>
          <a:p>
            <a:pPr marL="0" indent="0">
              <a:buNone/>
            </a:pP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 We His people; the body of Messiah are not perfect</a:t>
            </a:r>
          </a:p>
          <a:p>
            <a:pPr marL="0" indent="0">
              <a:buNone/>
            </a:pP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c) God will judge sin as He did in the past so to today and in the future,  (judgement must begin at the house of God 1 Peter 4:17) 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5352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170</Words>
  <Application>Microsoft Office PowerPoint</Application>
  <PresentationFormat>On-screen Show (4:3)</PresentationFormat>
  <Paragraphs>23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Acharei Mot –  After the Death of …..</vt:lpstr>
      <vt:lpstr>Acharei Mot – After the Death of …..</vt:lpstr>
      <vt:lpstr>Acharei Mot – After the Death of …..</vt:lpstr>
      <vt:lpstr>Acharei Mot – After the Death of …..</vt:lpstr>
      <vt:lpstr>The Results of all this …. </vt:lpstr>
      <vt:lpstr>Lessons to be learned from this…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Acharei Mot – After the Death of …..</dc:title>
  <dc:creator>Paul Cohen</dc:creator>
  <cp:lastModifiedBy>Paul Cohen</cp:lastModifiedBy>
  <cp:revision>9</cp:revision>
  <dcterms:created xsi:type="dcterms:W3CDTF">2019-04-26T02:18:22Z</dcterms:created>
  <dcterms:modified xsi:type="dcterms:W3CDTF">2019-04-29T22:50:26Z</dcterms:modified>
</cp:coreProperties>
</file>