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0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2805" y="-160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77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70B5E-CE58-4BB5-B2C7-CC9D74370513}" type="datetimeFigureOut">
              <a:rPr lang="en-AU" smtClean="0"/>
              <a:t>15/05/2019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5EAC1-3A4B-4BAF-8113-AD87E35D71B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2168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206B8-8A48-4AA6-A922-5BB635707176}" type="datetimeFigureOut">
              <a:rPr lang="en-AU" smtClean="0"/>
              <a:t>15/05/2019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EBAC5-37A9-4E93-AE63-CE34E3B63C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211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5/15/2019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://www.bcsydney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48407" y="758952"/>
            <a:ext cx="11236569" cy="3610826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Israel Survive?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55134" y="5173363"/>
            <a:ext cx="36740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Paul Cohen</a:t>
            </a:r>
            <a:br>
              <a:rPr lang="en-A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A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Brit Chadashah</a:t>
            </a:r>
            <a:endParaRPr lang="en-GB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Prophecy is bitter-sweet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Ezekiel 3:3</a:t>
            </a:r>
          </a:p>
          <a:p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Revelation 10:9-10</a:t>
            </a:r>
          </a:p>
          <a:p>
            <a:endParaRPr lang="en-A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God is Holy</a:t>
            </a:r>
          </a:p>
          <a:p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Daniel 12:7-9</a:t>
            </a:r>
            <a:endParaRPr lang="en-A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915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50603"/>
            <a:ext cx="10058400" cy="1450757"/>
          </a:xfrm>
        </p:spPr>
        <p:txBody>
          <a:bodyPr/>
          <a:lstStyle/>
          <a:p>
            <a:pPr lvl="0"/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 can they survive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5200" y="2390400"/>
            <a:ext cx="11059200" cy="4132800"/>
          </a:xfrm>
        </p:spPr>
        <p:txBody>
          <a:bodyPr>
            <a:normAutofit/>
          </a:bodyPr>
          <a:lstStyle/>
          <a:p>
            <a:pPr marL="0" lvl="0" indent="0"/>
            <a:r>
              <a:rPr lang="en-A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Remnant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92608" lvl="1" indent="0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Isaiah 65:8 </a:t>
            </a:r>
          </a:p>
          <a:p>
            <a:pPr marL="292608" lvl="1" indent="0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Romans 11:26</a:t>
            </a:r>
          </a:p>
          <a:p>
            <a:pPr marL="292608" lvl="1" indent="0">
              <a:buNone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2608" lvl="1" indent="0">
              <a:buNone/>
            </a:pP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Unconditional Covenants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1246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Unconditional Covenants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/>
            <a:r>
              <a:rPr lang="en-A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Abrahamic Covenant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Genesis 12:1-3</a:t>
            </a:r>
          </a:p>
          <a:p>
            <a:pPr marL="292100" lvl="0" indent="0">
              <a:buNone/>
            </a:pPr>
            <a:r>
              <a:rPr lang="en-A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Genesis 13:14-18 – </a:t>
            </a:r>
          </a:p>
          <a:p>
            <a:pPr marL="840740" lvl="4" indent="0">
              <a:buNone/>
            </a:pP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 Covenant Deuteronomy 29-30</a:t>
            </a:r>
          </a:p>
          <a:p>
            <a:pPr marL="360363" lvl="4" indent="0">
              <a:buNone/>
            </a:pPr>
            <a:r>
              <a:rPr lang="en-A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Seed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Genesis 12:2 &amp; Genesis 17:6 – </a:t>
            </a:r>
          </a:p>
          <a:p>
            <a:pPr marL="840740" lvl="4" indent="0">
              <a:buNone/>
            </a:pP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Davidic Covenant 2 Samuel 7:12-16</a:t>
            </a:r>
          </a:p>
          <a:p>
            <a:pPr marL="360363" lvl="3" indent="0">
              <a:buNone/>
            </a:pPr>
            <a:r>
              <a:rPr lang="en-A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Blessing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Genesis 12:3 – </a:t>
            </a:r>
          </a:p>
          <a:p>
            <a:pPr marL="840740" lvl="4" indent="0">
              <a:buNone/>
            </a:pP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Covenant Jeremiah 31:31–34 &amp; Hebrews 8:6-13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48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Amos 9:14-15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224" y="2165978"/>
            <a:ext cx="10689120" cy="4023360"/>
          </a:xfrm>
        </p:spPr>
        <p:txBody>
          <a:bodyPr>
            <a:noAutofit/>
          </a:bodyPr>
          <a:lstStyle/>
          <a:p>
            <a:r>
              <a:rPr lang="en-A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AU" sz="4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I will restore the captivity of My people Israel, And they will rebuild the ruined cities and live in them; They will also plant vineyards and drink their wine, And make gardens and eat their fruit</a:t>
            </a:r>
            <a:r>
              <a:rPr lang="en-AU" sz="4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r>
              <a:rPr lang="en-AU" sz="4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will also plant them on their land, And they will not again be rooted out from their land Which I have given them</a:t>
            </a:r>
            <a:r>
              <a:rPr lang="en-AU" sz="4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 </a:t>
            </a:r>
            <a:r>
              <a:rPr lang="en-AU" sz="4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 the LORD your God</a:t>
            </a:r>
            <a:r>
              <a:rPr lang="en-A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A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312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Brit Chadashah</a:t>
            </a:r>
            <a:endParaRPr lang="en-GB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AU" sz="40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endParaRPr lang="en-AU" sz="4000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endParaRPr lang="en-AU" sz="40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endParaRPr lang="en-AU" sz="4000" dirty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en-AU" sz="4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www.BCSydney.com</a:t>
            </a:r>
            <a:endParaRPr lang="en-GB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A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34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Israel Survive?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Outline</a:t>
            </a:r>
          </a:p>
          <a:p>
            <a:pPr marL="742950" lvl="0" indent="-742950">
              <a:buFont typeface="+mj-lt"/>
              <a:buAutoNum type="arabicPeriod"/>
            </a:pP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742950" lvl="0" indent="-742950">
              <a:buFont typeface="+mj-lt"/>
              <a:buAutoNum type="arabicPeriod"/>
            </a:pP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Historically: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Should Israel have survive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Prophetically: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Israel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survive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58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Historically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en-AU" sz="4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Biblically</a:t>
            </a:r>
          </a:p>
          <a:p>
            <a:pPr marL="0" indent="0">
              <a:buNone/>
            </a:pPr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Internal Division</a:t>
            </a:r>
          </a:p>
          <a:p>
            <a:pPr marL="0" indent="0">
              <a:buNone/>
            </a:pPr>
            <a:r>
              <a:rPr lang="en-A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Near fratricide	Genesis 37:12-36</a:t>
            </a:r>
          </a:p>
          <a:p>
            <a:pPr marL="0" indent="0">
              <a:buNone/>
            </a:pPr>
            <a:r>
              <a:rPr lang="en-A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Civil War 		Judges 17-21</a:t>
            </a:r>
          </a:p>
          <a:p>
            <a:pPr marL="0" indent="0">
              <a:buNone/>
            </a:pPr>
            <a:r>
              <a:rPr lang="en-A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Civil War </a:t>
            </a:r>
            <a:r>
              <a:rPr lang="en-A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1 </a:t>
            </a:r>
            <a:r>
              <a:rPr lang="en-A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2 Maccabees </a:t>
            </a:r>
          </a:p>
          <a:p>
            <a:pPr marL="0" indent="0">
              <a:buNone/>
            </a:pPr>
            <a:endParaRPr lang="en-A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09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600" y="1680134"/>
            <a:ext cx="11412000" cy="4475866"/>
          </a:xfrm>
        </p:spPr>
        <p:txBody>
          <a:bodyPr>
            <a:noAutofit/>
          </a:bodyPr>
          <a:lstStyle/>
          <a:p>
            <a:r>
              <a:rPr lang="en-A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External </a:t>
            </a:r>
            <a:r>
              <a:rPr lang="en-A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Pressure</a:t>
            </a: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Egypt (The killing of the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baby-boys	Exodus 1:16</a:t>
            </a:r>
          </a:p>
          <a:p>
            <a:pPr lvl="8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slavery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Exodus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Assyria Captivity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 Kings 17</a:t>
            </a:r>
          </a:p>
          <a:p>
            <a:pPr lvl="1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Babylon Exile 1 Chronicles </a:t>
            </a:r>
            <a:r>
              <a:rPr lang="en-A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9:1b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2 Chronicles 36:22-23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Haman’s planned extermination 	Esther 3:6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Antiochus </a:t>
            </a:r>
            <a:r>
              <a:rPr lang="en-A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en-A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2 </a:t>
            </a:r>
            <a:r>
              <a:rPr lang="en-A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Maccabees 5:11–14</a:t>
            </a:r>
            <a:endParaRPr lang="en-A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Roman Exile</a:t>
            </a:r>
            <a:endParaRPr lang="en-A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Historically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Mark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Twain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593" y="2341632"/>
            <a:ext cx="11541386" cy="4054694"/>
          </a:xfrm>
        </p:spPr>
        <p:txBody>
          <a:bodyPr>
            <a:noAutofit/>
          </a:bodyPr>
          <a:lstStyle/>
          <a:p>
            <a:r>
              <a:rPr lang="en-A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“All </a:t>
            </a:r>
            <a:r>
              <a:rPr lang="en-A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are mortal but the Jew; </a:t>
            </a:r>
            <a:endParaRPr lang="en-AU" sz="5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all </a:t>
            </a:r>
            <a:r>
              <a:rPr lang="en-A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forces pass, </a:t>
            </a:r>
            <a:r>
              <a:rPr lang="en-A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he remains. </a:t>
            </a:r>
          </a:p>
          <a:p>
            <a:r>
              <a:rPr lang="en-A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What </a:t>
            </a:r>
            <a:r>
              <a:rPr lang="en-A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secret of his </a:t>
            </a:r>
            <a:r>
              <a:rPr lang="en-A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immortality?”</a:t>
            </a:r>
            <a:endParaRPr lang="en-A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A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Harper's Magazine, March 1898</a:t>
            </a:r>
          </a:p>
        </p:txBody>
      </p:sp>
    </p:spTree>
    <p:extLst>
      <p:ext uri="{BB962C8B-B14F-4D97-AF65-F5344CB8AC3E}">
        <p14:creationId xmlns:p14="http://schemas.microsoft.com/office/powerpoint/2010/main" val="360874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Modern History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A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Pre-State of Israel</a:t>
            </a:r>
          </a:p>
          <a:p>
            <a:pPr lvl="1"/>
            <a:r>
              <a:rPr lang="en-A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Antisemitism</a:t>
            </a:r>
          </a:p>
          <a:p>
            <a:pPr lvl="2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1820-1946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1938-45</a:t>
            </a:r>
          </a:p>
          <a:p>
            <a:pPr lvl="0"/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A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 of Israel</a:t>
            </a:r>
          </a:p>
          <a:p>
            <a:pPr lvl="1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Five against one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12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Prophetically</a:t>
            </a:r>
            <a:endParaRPr lang="en-A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A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Reflection</a:t>
            </a:r>
          </a:p>
          <a:p>
            <a:pPr lvl="1"/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Jeremiah 31:10-11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A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Troubles for sure</a:t>
            </a: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Psalm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Ezekiel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38-39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Rise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reign of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anti-Christ Daniel 9 </a:t>
            </a: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nations coming against Israel Zechariah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12:3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68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is Israel’s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defender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Song of Moses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Exodus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15:3</a:t>
            </a:r>
          </a:p>
          <a:p>
            <a:pPr lvl="0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God’s declaration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Joel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3:9–17</a:t>
            </a:r>
          </a:p>
          <a:p>
            <a:endParaRPr lang="en-A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is the God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Israel</a:t>
            </a:r>
          </a:p>
          <a:p>
            <a:pPr marL="0" indent="0">
              <a:buNone/>
            </a:pP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Covenants</a:t>
            </a:r>
          </a:p>
          <a:p>
            <a:pPr marL="0" lvl="0" indent="0">
              <a:buNone/>
            </a:pP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Promises 	Zechariah 2:8</a:t>
            </a:r>
          </a:p>
          <a:p>
            <a:pPr marL="0" lvl="0" indent="0">
              <a:buNone/>
            </a:pP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Malachi 3:6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182400" y="4208221"/>
            <a:ext cx="4248000" cy="40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7628238" y="3124800"/>
            <a:ext cx="40429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Abrahamic Covenant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Land Covenant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Davidic Covenant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Covenant</a:t>
            </a:r>
            <a:endParaRPr lang="en-A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23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134" y="0"/>
            <a:ext cx="3936866" cy="25619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God is Israel’s </a:t>
            </a:r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Judge</a:t>
            </a:r>
            <a:endParaRPr lang="en-A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7519498" cy="4023360"/>
          </a:xfrm>
        </p:spPr>
        <p:txBody>
          <a:bodyPr>
            <a:normAutofit/>
          </a:bodyPr>
          <a:lstStyle/>
          <a:p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purpose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God Judging is to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judge </a:t>
            </a:r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 in Israel, and so to refine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nation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Ezekiel </a:t>
            </a:r>
            <a:r>
              <a:rPr lang="en-A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20:33-39</a:t>
            </a: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Isaiah 11:11 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Hosea 7:10 </a:t>
            </a:r>
            <a:endParaRPr lang="en-A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Malachi 3:2-3 </a:t>
            </a:r>
            <a:endParaRPr lang="en-A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A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Zechariah 13:8-9</a:t>
            </a:r>
          </a:p>
          <a:p>
            <a:pPr marL="0" indent="0">
              <a:buNone/>
            </a:pPr>
            <a:endParaRPr lang="en-A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59479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233</TotalTime>
  <Words>324</Words>
  <Application>Microsoft Office PowerPoint</Application>
  <PresentationFormat>Custom</PresentationFormat>
  <Paragraphs>91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Retrospect</vt:lpstr>
      <vt:lpstr>Can Israel Survive?</vt:lpstr>
      <vt:lpstr>Can Israel Survive?</vt:lpstr>
      <vt:lpstr>Historically</vt:lpstr>
      <vt:lpstr>Historically</vt:lpstr>
      <vt:lpstr>Mark Twain</vt:lpstr>
      <vt:lpstr>Modern History</vt:lpstr>
      <vt:lpstr>Prophetically</vt:lpstr>
      <vt:lpstr>God is Israel’s defender</vt:lpstr>
      <vt:lpstr>God is Israel’s Judge</vt:lpstr>
      <vt:lpstr>Prophecy is bitter-sweet</vt:lpstr>
      <vt:lpstr>How than can they survive?</vt:lpstr>
      <vt:lpstr>Unconditional Covenants</vt:lpstr>
      <vt:lpstr>Amos 9:14-15</vt:lpstr>
      <vt:lpstr>Brit Chadashah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Jews Gentiles and Christians</dc:title>
  <dc:creator>Paul Cohen</dc:creator>
  <cp:lastModifiedBy>Paul Cohen</cp:lastModifiedBy>
  <cp:revision>29</cp:revision>
  <cp:lastPrinted>2016-05-14T00:54:44Z</cp:lastPrinted>
  <dcterms:created xsi:type="dcterms:W3CDTF">2015-06-26T08:26:27Z</dcterms:created>
  <dcterms:modified xsi:type="dcterms:W3CDTF">2019-05-15T09:24:12Z</dcterms:modified>
</cp:coreProperties>
</file>