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992663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5" autoAdjust="0"/>
    <p:restoredTop sz="94635" autoAdjust="0"/>
  </p:normalViewPr>
  <p:slideViewPr>
    <p:cSldViewPr>
      <p:cViewPr>
        <p:scale>
          <a:sx n="66" d="100"/>
          <a:sy n="66" d="100"/>
        </p:scale>
        <p:origin x="-3727" y="-143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EED36-FF28-4E02-B232-D3A5D5593682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C85AA-BDA7-41F3-9723-4FCE81B793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899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7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839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42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398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01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18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889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847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066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296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335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01BA4-1950-4C81-AE59-BCA1B992224D}" type="datetimeFigureOut">
              <a:rPr lang="en-GB" smtClean="0"/>
              <a:t>09/07/2019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7BD98-1744-4CF3-9874-37F75BFC7A9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001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3587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en-AU" b="1" dirty="0">
                <a:cs typeface="+mj-cs"/>
              </a:rPr>
              <a:t>The Rebellion of </a:t>
            </a:r>
            <a:r>
              <a:rPr lang="en-AU" b="1" dirty="0" err="1" smtClean="0">
                <a:cs typeface="+mj-cs"/>
              </a:rPr>
              <a:t>Korach</a:t>
            </a:r>
            <a:r>
              <a:rPr lang="en-AU" b="1" dirty="0"/>
              <a:t/>
            </a:r>
            <a:br>
              <a:rPr lang="en-AU" b="1" dirty="0"/>
            </a:br>
            <a:r>
              <a:rPr lang="en-AU" b="1" dirty="0"/>
              <a:t>Numbers </a:t>
            </a:r>
            <a:r>
              <a:rPr lang="en-AU" b="1" dirty="0" smtClean="0"/>
              <a:t>16:1-50</a:t>
            </a:r>
            <a:endParaRPr lang="en-GB" dirty="0"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28600" y="5060776"/>
            <a:ext cx="6400800" cy="1752600"/>
          </a:xfrm>
        </p:spPr>
        <p:txBody>
          <a:bodyPr>
            <a:normAutofit fontScale="55000" lnSpcReduction="20000"/>
          </a:bodyPr>
          <a:lstStyle/>
          <a:p>
            <a:r>
              <a:rPr lang="en-AU" b="1" dirty="0" smtClean="0">
                <a:cs typeface="+mj-cs"/>
              </a:rPr>
              <a:t>Numbers </a:t>
            </a:r>
            <a:r>
              <a:rPr lang="en-AU" b="1" dirty="0" smtClean="0">
                <a:cs typeface="+mj-cs"/>
              </a:rPr>
              <a:t>16:1-50</a:t>
            </a:r>
          </a:p>
          <a:p>
            <a:endParaRPr lang="en-AU" b="1" dirty="0">
              <a:cs typeface="+mj-cs"/>
            </a:endParaRPr>
          </a:p>
          <a:p>
            <a:r>
              <a:rPr lang="en-AU" b="1" dirty="0" smtClean="0">
                <a:cs typeface="+mj-cs"/>
              </a:rPr>
              <a:t>Drash </a:t>
            </a:r>
          </a:p>
          <a:p>
            <a:r>
              <a:rPr lang="en-AU" b="1" dirty="0" smtClean="0">
                <a:cs typeface="+mj-cs"/>
              </a:rPr>
              <a:t>Paul Cohen </a:t>
            </a:r>
          </a:p>
          <a:p>
            <a:r>
              <a:rPr lang="en-AU" b="1" dirty="0" smtClean="0">
                <a:cs typeface="+mj-cs"/>
              </a:rPr>
              <a:t>Brit Chadashah (Sydney)</a:t>
            </a:r>
          </a:p>
          <a:p>
            <a:r>
              <a:rPr lang="en-AU" b="1" dirty="0" smtClean="0">
                <a:cs typeface="+mj-cs"/>
              </a:rPr>
              <a:t>www.</a:t>
            </a:r>
            <a:r>
              <a:rPr lang="en-AU" b="1" dirty="0" smtClean="0"/>
              <a:t>BritChadashah.com.au</a:t>
            </a:r>
            <a:endParaRPr lang="en-GB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00485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0648"/>
            <a:ext cx="9252521" cy="6487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Outline Numbers 16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87849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The Rebellion - 16:1-3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The Response of Moses - 16:4-11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The Rebellion of </a:t>
            </a:r>
            <a:r>
              <a:rPr lang="en-A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Dathan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A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Abiram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- 16:12-15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The Ordeal of Korah - 16:16-24	2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The Ordeal of </a:t>
            </a:r>
            <a:r>
              <a:rPr lang="en-A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Dathan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A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Abiram</a:t>
            </a: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- 16:25-30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10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Outline continued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The Destruction of the Rebellion - 16:31-35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The Rebels’ Censers - 16:36-40</a:t>
            </a: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The Murmuring of the People - 16:41-50</a:t>
            </a:r>
          </a:p>
          <a:p>
            <a:pPr marL="0" indent="0">
              <a:buNone/>
            </a:pPr>
            <a:endParaRPr lang="en-A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Conclusion / Lessons</a:t>
            </a:r>
          </a:p>
          <a:p>
            <a:pPr marL="400050" lvl="1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Did Israel learn?</a:t>
            </a:r>
          </a:p>
          <a:p>
            <a:pPr marL="400050" lvl="1" indent="0">
              <a:buNone/>
            </a:pPr>
            <a:r>
              <a:rPr lang="en-A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Do We Learn?</a:t>
            </a:r>
          </a:p>
        </p:txBody>
      </p:sp>
    </p:spTree>
    <p:extLst>
      <p:ext uri="{BB962C8B-B14F-4D97-AF65-F5344CB8AC3E}">
        <p14:creationId xmlns:p14="http://schemas.microsoft.com/office/powerpoint/2010/main" val="3813733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The Rebellion of Korach Numbers 16:1-50</vt:lpstr>
      <vt:lpstr>PowerPoint Presentation</vt:lpstr>
      <vt:lpstr>Outline Numbers 16</vt:lpstr>
      <vt:lpstr>Outline continued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Rebellion of Korach Numbers 16:1-50</dc:title>
  <dc:creator>Paul Cohen</dc:creator>
  <cp:lastModifiedBy>Paul Cohen</cp:lastModifiedBy>
  <cp:revision>12</cp:revision>
  <cp:lastPrinted>2019-07-05T02:23:41Z</cp:lastPrinted>
  <dcterms:created xsi:type="dcterms:W3CDTF">2019-07-05T01:40:38Z</dcterms:created>
  <dcterms:modified xsi:type="dcterms:W3CDTF">2019-07-08T23:43:15Z</dcterms:modified>
</cp:coreProperties>
</file>